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04" r:id="rId2"/>
    <p:sldId id="405" r:id="rId3"/>
    <p:sldId id="406" r:id="rId4"/>
    <p:sldId id="407" r:id="rId5"/>
    <p:sldId id="408" r:id="rId6"/>
    <p:sldId id="409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7C302-D7AA-4227-A463-81E62ADAB3A5}" type="datetimeFigureOut">
              <a:rPr lang="uk-UA" smtClean="0"/>
              <a:t>06.06.2023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A0492-14DD-4027-9C7D-EC307309639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2270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A0492-14DD-4027-9C7D-EC307309639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1074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C6D51-0AFF-4BA0-AE0F-78C3F87CB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BB106-03F3-4FF3-A96F-64AB3CBEF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D0390-A90F-4C6D-B1EF-CA09DE27A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5035A-A540-4640-951F-ED7A7E86D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65A9A-6411-4E37-A11D-124CF19F0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03E93-97EA-4522-B79B-CAD6B0B58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82B36-5FEA-44DA-92EB-645FD7200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7E5-5C3E-4C79-82F0-0CEFA33C7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321B7-FBD2-4887-B610-A106030A9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AAE7A-D96B-412A-A6EC-8C25E2EE5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C203655B-64B3-6A50-2CD8-655E4BA99D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276" y="308634"/>
            <a:ext cx="3839687" cy="805548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6775580C-7C81-FBA9-60DC-6EA0EBF49D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61830" y="308634"/>
            <a:ext cx="1866754" cy="836676"/>
          </a:xfrm>
          <a:prstGeom prst="rect">
            <a:avLst/>
          </a:prstGeom>
        </p:spPr>
      </p:pic>
      <p:pic>
        <p:nvPicPr>
          <p:cNvPr id="9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0AB5EAFB-090B-9635-5972-2BD7E2B998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38217" y="297161"/>
            <a:ext cx="2329643" cy="836676"/>
          </a:xfrm>
          <a:prstGeom prst="rect">
            <a:avLst/>
          </a:prstGeom>
        </p:spPr>
      </p:pic>
      <p:pic>
        <p:nvPicPr>
          <p:cNvPr id="10" name="Рисунок 10">
            <a:extLst>
              <a:ext uri="{FF2B5EF4-FFF2-40B4-BE49-F238E27FC236}">
                <a16:creationId xmlns:a16="http://schemas.microsoft.com/office/drawing/2014/main" id="{BFFF512C-5F59-F43D-5B0D-878EB4A4BE2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082254" y="104872"/>
            <a:ext cx="2660470" cy="1209781"/>
          </a:xfrm>
          <a:prstGeom prst="rect">
            <a:avLst/>
          </a:prstGeom>
        </p:spPr>
      </p:pic>
      <p:pic>
        <p:nvPicPr>
          <p:cNvPr id="11" name="Рисунок 1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35AAF6C-4132-AF55-7093-C75F7E8BF91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011204" y="5867419"/>
            <a:ext cx="2874592" cy="498554"/>
          </a:xfrm>
          <a:prstGeom prst="rect">
            <a:avLst/>
          </a:prstGeom>
        </p:spPr>
      </p:pic>
      <p:pic>
        <p:nvPicPr>
          <p:cNvPr id="12" name="Рисунок 1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463B6FA-0450-F5F7-0235-A643B7207A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14555" r="10589"/>
          <a:stretch/>
        </p:blipFill>
        <p:spPr>
          <a:xfrm>
            <a:off x="9353383" y="5614335"/>
            <a:ext cx="2000417" cy="1004723"/>
          </a:xfrm>
          <a:prstGeom prst="rect">
            <a:avLst/>
          </a:prstGeom>
        </p:spPr>
      </p:pic>
      <p:pic>
        <p:nvPicPr>
          <p:cNvPr id="13" name="Рисунок 1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1EF20215-2762-2F34-06D7-6A54CF9072E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58984" y="5734928"/>
            <a:ext cx="2004287" cy="763538"/>
          </a:xfrm>
          <a:prstGeom prst="rect">
            <a:avLst/>
          </a:prstGeom>
        </p:spPr>
      </p:pic>
      <p:pic>
        <p:nvPicPr>
          <p:cNvPr id="14" name="Рисунок 16" descr="Изображение выглядит как текст,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4AA54431-6D99-2798-A088-767D2C779AC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351691" y="5731357"/>
            <a:ext cx="2043516" cy="75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75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3697BA-0017-46CE-996B-339E73764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FD52D-119D-4E15-950F-DECB0C3E5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4D483-C122-41EF-A9FE-8BE1B027A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1063B-CA5B-4694-9517-6329665F9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710C0-9D57-4A9E-9CA7-84DF739E0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7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29BBA-F5D2-4E47-AEB5-4B09DFEF0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ECA50-A132-40DB-9DCD-089AF0B79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9F2D9-D94A-4D44-8EAA-BFFDD99D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6EC95-D972-4BED-9151-302ED3A3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40E7A-00EA-4275-8EB0-860B4F333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9F4F3619-1CD3-ADC8-2A65-EED3A5A946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276" y="308634"/>
            <a:ext cx="3839687" cy="805548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57FF08DC-7577-117A-067D-DAB1282B7A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61830" y="308634"/>
            <a:ext cx="1866754" cy="836676"/>
          </a:xfrm>
          <a:prstGeom prst="rect">
            <a:avLst/>
          </a:prstGeom>
        </p:spPr>
      </p:pic>
      <p:pic>
        <p:nvPicPr>
          <p:cNvPr id="9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73F96B45-305A-D3FC-8B74-BD5F007C3B0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38217" y="297161"/>
            <a:ext cx="2329643" cy="836676"/>
          </a:xfrm>
          <a:prstGeom prst="rect">
            <a:avLst/>
          </a:prstGeom>
        </p:spPr>
      </p:pic>
      <p:pic>
        <p:nvPicPr>
          <p:cNvPr id="10" name="Рисунок 10">
            <a:extLst>
              <a:ext uri="{FF2B5EF4-FFF2-40B4-BE49-F238E27FC236}">
                <a16:creationId xmlns:a16="http://schemas.microsoft.com/office/drawing/2014/main" id="{D7243086-ACFE-B5BB-C4E2-B2CE397F9C6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082254" y="104872"/>
            <a:ext cx="2660470" cy="1209781"/>
          </a:xfrm>
          <a:prstGeom prst="rect">
            <a:avLst/>
          </a:prstGeom>
        </p:spPr>
      </p:pic>
      <p:pic>
        <p:nvPicPr>
          <p:cNvPr id="11" name="Рисунок 1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26AF1C0-B245-F478-55D7-A389C7FF4B8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011204" y="5867419"/>
            <a:ext cx="2874592" cy="498554"/>
          </a:xfrm>
          <a:prstGeom prst="rect">
            <a:avLst/>
          </a:prstGeom>
        </p:spPr>
      </p:pic>
      <p:pic>
        <p:nvPicPr>
          <p:cNvPr id="12" name="Рисунок 1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46701D1-C5E9-6107-3D8F-5D3E9B7AF8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14555" r="10589"/>
          <a:stretch/>
        </p:blipFill>
        <p:spPr>
          <a:xfrm>
            <a:off x="9353383" y="5614335"/>
            <a:ext cx="2000417" cy="1004723"/>
          </a:xfrm>
          <a:prstGeom prst="rect">
            <a:avLst/>
          </a:prstGeom>
        </p:spPr>
      </p:pic>
      <p:pic>
        <p:nvPicPr>
          <p:cNvPr id="13" name="Рисунок 1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6D410DC-80DC-9BCC-A0BD-219B95721F9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58984" y="5734928"/>
            <a:ext cx="2004287" cy="763538"/>
          </a:xfrm>
          <a:prstGeom prst="rect">
            <a:avLst/>
          </a:prstGeom>
        </p:spPr>
      </p:pic>
      <p:pic>
        <p:nvPicPr>
          <p:cNvPr id="14" name="Рисунок 16" descr="Изображение выглядит как текст,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0D2FB026-9D01-C5A8-298D-582C67C40E6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351691" y="5731357"/>
            <a:ext cx="2043516" cy="75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88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F02AC-B869-4D3D-A62A-3D61F4C8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3BD115-EF1A-401B-BE0E-AF6E19C2A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CD310-3B98-4339-B766-63EC7391A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5A307-529B-4027-B34A-9D2B0A72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9A797-3F30-40A4-A1E3-4D751D451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6F8F543C-49E2-FCBA-5655-DF3A7B2EF4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276" y="308634"/>
            <a:ext cx="3839687" cy="805548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15BA8019-F50E-936B-9DDB-925A8CB38B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61830" y="308634"/>
            <a:ext cx="1866754" cy="836676"/>
          </a:xfrm>
          <a:prstGeom prst="rect">
            <a:avLst/>
          </a:prstGeom>
        </p:spPr>
      </p:pic>
      <p:pic>
        <p:nvPicPr>
          <p:cNvPr id="9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80E44A23-F219-98A1-BC4F-82146FCC9BE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38217" y="297161"/>
            <a:ext cx="2329643" cy="836676"/>
          </a:xfrm>
          <a:prstGeom prst="rect">
            <a:avLst/>
          </a:prstGeom>
        </p:spPr>
      </p:pic>
      <p:pic>
        <p:nvPicPr>
          <p:cNvPr id="10" name="Рисунок 10">
            <a:extLst>
              <a:ext uri="{FF2B5EF4-FFF2-40B4-BE49-F238E27FC236}">
                <a16:creationId xmlns:a16="http://schemas.microsoft.com/office/drawing/2014/main" id="{C30D00BD-FA83-1833-C74A-187F8A09C39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082254" y="104872"/>
            <a:ext cx="2660470" cy="1209781"/>
          </a:xfrm>
          <a:prstGeom prst="rect">
            <a:avLst/>
          </a:prstGeom>
        </p:spPr>
      </p:pic>
      <p:pic>
        <p:nvPicPr>
          <p:cNvPr id="11" name="Рисунок 1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E431186-71D1-F60D-7E75-8FFF01513AA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011204" y="5867419"/>
            <a:ext cx="2874592" cy="498554"/>
          </a:xfrm>
          <a:prstGeom prst="rect">
            <a:avLst/>
          </a:prstGeom>
        </p:spPr>
      </p:pic>
      <p:pic>
        <p:nvPicPr>
          <p:cNvPr id="12" name="Рисунок 1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1E356E0C-5E4A-B811-CBEE-ECC7753A99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14555" r="10589"/>
          <a:stretch/>
        </p:blipFill>
        <p:spPr>
          <a:xfrm>
            <a:off x="9353383" y="5614335"/>
            <a:ext cx="2000417" cy="1004723"/>
          </a:xfrm>
          <a:prstGeom prst="rect">
            <a:avLst/>
          </a:prstGeom>
        </p:spPr>
      </p:pic>
      <p:pic>
        <p:nvPicPr>
          <p:cNvPr id="13" name="Рисунок 1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8A9A7ADB-0CA5-9E3F-7E0D-49A55B63CDA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58984" y="5734928"/>
            <a:ext cx="2004287" cy="763538"/>
          </a:xfrm>
          <a:prstGeom prst="rect">
            <a:avLst/>
          </a:prstGeom>
        </p:spPr>
      </p:pic>
      <p:pic>
        <p:nvPicPr>
          <p:cNvPr id="14" name="Рисунок 16" descr="Изображение выглядит как текст,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EA9183CF-671D-57E1-F2AD-6AEC0700554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351691" y="5731357"/>
            <a:ext cx="2043516" cy="75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4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66183-FC55-4FEF-9F5A-4113FB52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A705-BF0E-4DB3-AFF3-094D03F6C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088662-7EE4-408F-98B1-91FFD2208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FC091-0CD9-4644-B013-F094CC4C0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A6DB43-4D68-4190-98CC-E213DBC1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02DE2-008B-4905-BBEC-4D6A14FFE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0B240735-90B2-837F-D3CF-C13883A8B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4555" r="10589"/>
          <a:stretch/>
        </p:blipFill>
        <p:spPr>
          <a:xfrm>
            <a:off x="8410800" y="5911678"/>
            <a:ext cx="1593692" cy="800443"/>
          </a:xfrm>
          <a:prstGeom prst="rect">
            <a:avLst/>
          </a:prstGeom>
        </p:spPr>
      </p:pic>
      <p:pic>
        <p:nvPicPr>
          <p:cNvPr id="9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107209F8-4710-4C37-C14F-30AA2D36F8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33672" y="5228791"/>
            <a:ext cx="1719728" cy="617629"/>
          </a:xfrm>
          <a:prstGeom prst="rect">
            <a:avLst/>
          </a:prstGeom>
        </p:spPr>
      </p:pic>
      <p:pic>
        <p:nvPicPr>
          <p:cNvPr id="10" name="Рисунок 8">
            <a:extLst>
              <a:ext uri="{FF2B5EF4-FFF2-40B4-BE49-F238E27FC236}">
                <a16:creationId xmlns:a16="http://schemas.microsoft.com/office/drawing/2014/main" id="{CD908C17-855B-3E6A-D858-75566224FDC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520823" y="5094149"/>
            <a:ext cx="1950439" cy="886912"/>
          </a:xfrm>
          <a:prstGeom prst="rect">
            <a:avLst/>
          </a:prstGeom>
        </p:spPr>
      </p:pic>
      <p:pic>
        <p:nvPicPr>
          <p:cNvPr id="11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57EF183-7D48-6A3C-F6F6-95571A1ED2D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830324" y="6119876"/>
            <a:ext cx="2105256" cy="365125"/>
          </a:xfrm>
          <a:prstGeom prst="rect">
            <a:avLst/>
          </a:prstGeom>
        </p:spPr>
      </p:pic>
      <p:pic>
        <p:nvPicPr>
          <p:cNvPr id="12" name="Рисунок 1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A2157068-B5DE-753D-13A0-5C7B7C95F7B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972743" y="6041560"/>
            <a:ext cx="1392182" cy="530355"/>
          </a:xfrm>
          <a:prstGeom prst="rect">
            <a:avLst/>
          </a:prstGeom>
        </p:spPr>
      </p:pic>
      <p:pic>
        <p:nvPicPr>
          <p:cNvPr id="13" name="Рисунок 12" descr="Изображение выглядит как текст,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BE344B74-5BF3-E4E1-DD87-D1E315C46AF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882189" y="6033148"/>
            <a:ext cx="1484622" cy="54717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AD73347-7BDE-AF91-28D2-75E81BDB61F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614766" y="5249670"/>
            <a:ext cx="1284863" cy="575873"/>
          </a:xfrm>
          <a:prstGeom prst="rect">
            <a:avLst/>
          </a:prstGeom>
        </p:spPr>
      </p:pic>
      <p:pic>
        <p:nvPicPr>
          <p:cNvPr id="15" name="Рисунок 1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1012337B-84E8-3D3B-04D4-28894ECFE80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622595" y="5249670"/>
            <a:ext cx="2744928" cy="5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23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42306-AB64-468B-B083-A44F1B92B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2BC09-52FE-4E0A-BB30-B07C3EB27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FD1A7-41B3-41DF-9370-78AF10C4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F58F78-2943-4DC8-94B4-455FCD391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B54B75-F248-404B-8C21-008859EBF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501052-04BE-491E-893D-280C4582D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E73DEA-CF29-42D4-8205-BC16CEB93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7A5264-F360-4CA4-A855-0AD3E48B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20C6E70E-AECB-7EAF-7D58-23E1CD1259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4555" r="10589"/>
          <a:stretch/>
        </p:blipFill>
        <p:spPr>
          <a:xfrm>
            <a:off x="8410800" y="5911678"/>
            <a:ext cx="1593692" cy="800443"/>
          </a:xfrm>
          <a:prstGeom prst="rect">
            <a:avLst/>
          </a:prstGeom>
        </p:spPr>
      </p:pic>
      <p:pic>
        <p:nvPicPr>
          <p:cNvPr id="11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19753DA7-D742-79F0-E433-76BE2995D3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33672" y="5228791"/>
            <a:ext cx="1719728" cy="617629"/>
          </a:xfrm>
          <a:prstGeom prst="rect">
            <a:avLst/>
          </a:prstGeom>
        </p:spPr>
      </p:pic>
      <p:pic>
        <p:nvPicPr>
          <p:cNvPr id="12" name="Рисунок 8">
            <a:extLst>
              <a:ext uri="{FF2B5EF4-FFF2-40B4-BE49-F238E27FC236}">
                <a16:creationId xmlns:a16="http://schemas.microsoft.com/office/drawing/2014/main" id="{62C032D5-A4AA-ED39-BCBD-CD7072872A9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520823" y="5094149"/>
            <a:ext cx="1950439" cy="886912"/>
          </a:xfrm>
          <a:prstGeom prst="rect">
            <a:avLst/>
          </a:prstGeom>
        </p:spPr>
      </p:pic>
      <p:pic>
        <p:nvPicPr>
          <p:cNvPr id="13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2AA1106-CB2C-8A33-3913-C0FD2796C10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830324" y="6119876"/>
            <a:ext cx="2105256" cy="365125"/>
          </a:xfrm>
          <a:prstGeom prst="rect">
            <a:avLst/>
          </a:prstGeom>
        </p:spPr>
      </p:pic>
      <p:pic>
        <p:nvPicPr>
          <p:cNvPr id="14" name="Рисунок 1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79E3DD46-2623-0640-A87F-8E0C8DC94B0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972743" y="6041560"/>
            <a:ext cx="1392182" cy="530355"/>
          </a:xfrm>
          <a:prstGeom prst="rect">
            <a:avLst/>
          </a:prstGeom>
        </p:spPr>
      </p:pic>
      <p:pic>
        <p:nvPicPr>
          <p:cNvPr id="15" name="Рисунок 12" descr="Изображение выглядит как текст,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6B87B703-7EA7-185B-2543-EAE5A9A8656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882189" y="6033148"/>
            <a:ext cx="1484622" cy="547178"/>
          </a:xfrm>
          <a:prstGeom prst="rect">
            <a:avLst/>
          </a:prstGeom>
        </p:spPr>
      </p:pic>
      <p:pic>
        <p:nvPicPr>
          <p:cNvPr id="16" name="Рисунок 13">
            <a:extLst>
              <a:ext uri="{FF2B5EF4-FFF2-40B4-BE49-F238E27FC236}">
                <a16:creationId xmlns:a16="http://schemas.microsoft.com/office/drawing/2014/main" id="{07BC3E00-C232-2B1C-046B-07B006F34E9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614766" y="5249670"/>
            <a:ext cx="1284863" cy="575873"/>
          </a:xfrm>
          <a:prstGeom prst="rect">
            <a:avLst/>
          </a:prstGeom>
        </p:spPr>
      </p:pic>
      <p:pic>
        <p:nvPicPr>
          <p:cNvPr id="17" name="Рисунок 1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945F113-EF71-39AA-CDA8-6988FBC4C2F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622595" y="5249670"/>
            <a:ext cx="2744928" cy="5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39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687B-199D-4FAB-A393-56EEF4EB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559941-CB92-4BD1-9514-454C2DEEA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65457-0DCB-4A30-8FC7-30AC0893C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45936-CC95-4E40-940F-C0CA947BD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25BED51-77DB-6DF9-ABBC-95EE2F2A21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4555" r="10589"/>
          <a:stretch/>
        </p:blipFill>
        <p:spPr>
          <a:xfrm>
            <a:off x="8410800" y="5911678"/>
            <a:ext cx="1593692" cy="800443"/>
          </a:xfrm>
          <a:prstGeom prst="rect">
            <a:avLst/>
          </a:prstGeom>
        </p:spPr>
      </p:pic>
      <p:pic>
        <p:nvPicPr>
          <p:cNvPr id="7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D7FAE29B-15B9-7145-0AE6-76F4DB24AD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33672" y="5228791"/>
            <a:ext cx="1719728" cy="617629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BFFA1291-C076-CF83-A454-B32B3CDEE5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520823" y="5094149"/>
            <a:ext cx="1950439" cy="886912"/>
          </a:xfrm>
          <a:prstGeom prst="rect">
            <a:avLst/>
          </a:prstGeom>
        </p:spPr>
      </p:pic>
      <p:pic>
        <p:nvPicPr>
          <p:cNvPr id="9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1C6A554-CB27-3690-28CA-B336D4EE8F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830324" y="6119876"/>
            <a:ext cx="2105256" cy="365125"/>
          </a:xfrm>
          <a:prstGeom prst="rect">
            <a:avLst/>
          </a:prstGeom>
        </p:spPr>
      </p:pic>
      <p:pic>
        <p:nvPicPr>
          <p:cNvPr id="10" name="Рисунок 1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8D267ED8-127A-5043-4A66-DA50E4E9F9E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972743" y="6041560"/>
            <a:ext cx="1392182" cy="530355"/>
          </a:xfrm>
          <a:prstGeom prst="rect">
            <a:avLst/>
          </a:prstGeom>
        </p:spPr>
      </p:pic>
      <p:pic>
        <p:nvPicPr>
          <p:cNvPr id="11" name="Рисунок 12" descr="Изображение выглядит как текст,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E509B4F9-BC90-DFFE-7CC7-FEBE4C44788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882189" y="6033148"/>
            <a:ext cx="1484622" cy="547178"/>
          </a:xfrm>
          <a:prstGeom prst="rect">
            <a:avLst/>
          </a:prstGeom>
        </p:spPr>
      </p:pic>
      <p:pic>
        <p:nvPicPr>
          <p:cNvPr id="12" name="Рисунок 13">
            <a:extLst>
              <a:ext uri="{FF2B5EF4-FFF2-40B4-BE49-F238E27FC236}">
                <a16:creationId xmlns:a16="http://schemas.microsoft.com/office/drawing/2014/main" id="{7B5ABB45-377E-B5B0-8907-270C4A05988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614766" y="5249670"/>
            <a:ext cx="1284863" cy="575873"/>
          </a:xfrm>
          <a:prstGeom prst="rect">
            <a:avLst/>
          </a:prstGeom>
        </p:spPr>
      </p:pic>
      <p:pic>
        <p:nvPicPr>
          <p:cNvPr id="13" name="Рисунок 1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9B4E723-EA1F-6194-0A0A-C1E30333D64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622595" y="5249670"/>
            <a:ext cx="2744928" cy="5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6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C47347-A554-41EB-AD6A-2E99C94D5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45567E-4296-41B0-8C9E-59F421EB4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0807A-E4C7-406D-B748-D8C446BB4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0A7164F-50A8-9E81-9E0A-2A3220A0F0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276" y="308634"/>
            <a:ext cx="3839687" cy="805548"/>
          </a:xfrm>
          <a:prstGeom prst="rect">
            <a:avLst/>
          </a:prstGeom>
        </p:spPr>
      </p:pic>
      <p:pic>
        <p:nvPicPr>
          <p:cNvPr id="13" name="Рисунок 8">
            <a:extLst>
              <a:ext uri="{FF2B5EF4-FFF2-40B4-BE49-F238E27FC236}">
                <a16:creationId xmlns:a16="http://schemas.microsoft.com/office/drawing/2014/main" id="{61334724-2262-71BA-53A0-48F638391D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61830" y="308634"/>
            <a:ext cx="1866754" cy="836676"/>
          </a:xfrm>
          <a:prstGeom prst="rect">
            <a:avLst/>
          </a:prstGeom>
        </p:spPr>
      </p:pic>
      <p:pic>
        <p:nvPicPr>
          <p:cNvPr id="14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4756310-E1FE-82FE-BC49-EA92E414FD4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38217" y="297161"/>
            <a:ext cx="2329643" cy="836676"/>
          </a:xfrm>
          <a:prstGeom prst="rect">
            <a:avLst/>
          </a:prstGeom>
        </p:spPr>
      </p:pic>
      <p:pic>
        <p:nvPicPr>
          <p:cNvPr id="15" name="Рисунок 10">
            <a:extLst>
              <a:ext uri="{FF2B5EF4-FFF2-40B4-BE49-F238E27FC236}">
                <a16:creationId xmlns:a16="http://schemas.microsoft.com/office/drawing/2014/main" id="{6025918C-A5E6-362B-4FC7-C4C10C55A80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082254" y="104872"/>
            <a:ext cx="2660470" cy="1209781"/>
          </a:xfrm>
          <a:prstGeom prst="rect">
            <a:avLst/>
          </a:prstGeom>
        </p:spPr>
      </p:pic>
      <p:pic>
        <p:nvPicPr>
          <p:cNvPr id="16" name="Рисунок 1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C4ACC049-DBAC-D8B4-6B4C-8A79A58CE0F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011204" y="5867419"/>
            <a:ext cx="2874592" cy="498554"/>
          </a:xfrm>
          <a:prstGeom prst="rect">
            <a:avLst/>
          </a:prstGeom>
        </p:spPr>
      </p:pic>
      <p:pic>
        <p:nvPicPr>
          <p:cNvPr id="17" name="Рисунок 1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8D2F9478-5BE7-FACF-D8BA-52BB051F57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14555" r="10589"/>
          <a:stretch/>
        </p:blipFill>
        <p:spPr>
          <a:xfrm>
            <a:off x="9353383" y="5614335"/>
            <a:ext cx="2000417" cy="1004723"/>
          </a:xfrm>
          <a:prstGeom prst="rect">
            <a:avLst/>
          </a:prstGeom>
        </p:spPr>
      </p:pic>
      <p:pic>
        <p:nvPicPr>
          <p:cNvPr id="18" name="Рисунок 1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D53C7EA7-7F76-4D9C-7D27-31565131AAB9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58984" y="5734928"/>
            <a:ext cx="2004287" cy="763538"/>
          </a:xfrm>
          <a:prstGeom prst="rect">
            <a:avLst/>
          </a:prstGeom>
        </p:spPr>
      </p:pic>
      <p:pic>
        <p:nvPicPr>
          <p:cNvPr id="19" name="Рисунок 16" descr="Изображение выглядит как текст,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1606593F-B4B5-96BD-856A-321247C52F9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351691" y="5731357"/>
            <a:ext cx="2043516" cy="75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59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DC67C-C4FF-4827-A340-0C0CF001D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FA7DC-2609-48B0-B3A5-E9775BEA2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CC4406-5419-4454-80E0-AB5054BA7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D81F-62EF-40B4-89E1-CD10EA24E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7E287-AC94-40DF-8E1F-7A5B25ABF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BFE81-0DD1-47C5-A921-5B5A9566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2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F07E-05A0-4AA2-B282-2F445BCD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C8A780-0C10-4F0A-A94F-D584A7733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36317-38CC-4302-91B7-D548225FC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D22C9-7C71-4412-82CA-E8D95958D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D31B1-88A6-4E6A-9170-C2088E57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3ECFA-07E5-41CE-A396-86823CD6A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27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D4559C-7469-4BB4-9057-D313E66DF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89578-0A69-4015-BEFC-174794011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2B6C2-BEFF-459D-8C50-9C5A985118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FEA79-E6E5-4F1C-ADE6-40959329DA98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C64BE-1B2E-4488-BD34-5CB30A558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9D2B2-5DA6-4564-A287-299F9499B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47C9B-0A17-4586-9500-212894F9D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0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57-95-%D0%BF" TargetMode="External"/><Relationship Id="rId2" Type="http://schemas.openxmlformats.org/officeDocument/2006/relationships/hyperlink" Target="https://zakon.rada.gov.ua/laws/show/973_00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6F037383-4126-2BC2-27BB-29A75DAC4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8258" y="1520160"/>
            <a:ext cx="32385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0A7F7C34-4C08-4B71-4525-2A178E0AA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26" y="1677568"/>
            <a:ext cx="514877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Ivano-Frankivsk Regional State (Military) Administration</a:t>
            </a:r>
            <a:endParaRPr kumimoji="0" lang="uk-UA" sz="5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5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F61BE-3146-393E-516B-477A089A1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738" y="2033970"/>
            <a:ext cx="1028348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Best practices in child protection for children left behind whose parents work abroad</a:t>
            </a:r>
            <a:endParaRPr kumimoji="0" lang="uk-UA" sz="5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3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9">
            <a:extLst>
              <a:ext uri="{FF2B5EF4-FFF2-40B4-BE49-F238E27FC236}">
                <a16:creationId xmlns:a16="http://schemas.microsoft.com/office/drawing/2014/main" id="{0A491D4C-1F15-F1CB-E7A8-7FBE0FF76FD8}"/>
              </a:ext>
            </a:extLst>
          </p:cNvPr>
          <p:cNvSpPr txBox="1">
            <a:spLocks/>
          </p:cNvSpPr>
          <p:nvPr/>
        </p:nvSpPr>
        <p:spPr>
          <a:xfrm>
            <a:off x="1524000" y="1220554"/>
            <a:ext cx="9144000" cy="18569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>
                <a:solidFill>
                  <a:srgbClr val="FFC000"/>
                </a:solidFill>
              </a:rPr>
              <a:t>Legal framework</a:t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10">
            <a:extLst>
              <a:ext uri="{FF2B5EF4-FFF2-40B4-BE49-F238E27FC236}">
                <a16:creationId xmlns:a16="http://schemas.microsoft.com/office/drawing/2014/main" id="{8C7A122C-1363-85F3-6ABF-D8D725F442ED}"/>
              </a:ext>
            </a:extLst>
          </p:cNvPr>
          <p:cNvSpPr txBox="1">
            <a:spLocks/>
          </p:cNvSpPr>
          <p:nvPr/>
        </p:nvSpPr>
        <p:spPr>
          <a:xfrm>
            <a:off x="1524000" y="1997611"/>
            <a:ext cx="9144000" cy="34747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The Convention on Jurisdiction, Applicable Law, Recognition, Enforcement and Co-operation in respect of Parental Responsibility and Measures for the Protection of Children of October 19, 1996</a:t>
            </a:r>
            <a:endParaRPr lang="ru-RU" sz="18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The Constitution of Ukraine</a:t>
            </a:r>
          </a:p>
          <a:p>
            <a:pPr algn="just"/>
            <a:r>
              <a:rPr lang="en-US" sz="1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The Civil Code of Ukraine</a:t>
            </a:r>
          </a:p>
          <a:p>
            <a:pPr algn="just"/>
            <a:r>
              <a:rPr lang="en-US" sz="1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Family Code of Ukraine</a:t>
            </a:r>
          </a:p>
          <a:p>
            <a:pPr algn="just"/>
            <a:r>
              <a:rPr lang="en-US" sz="1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Law of Ukraine "On Protection of Childhood</a:t>
            </a:r>
            <a:r>
              <a:rPr lang="en-US" sz="1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“</a:t>
            </a:r>
            <a:endParaRPr lang="en-US" sz="18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Resolution of the Cabinet of Ministers of Ukraine of January 27, 1995, No. 57 "On Approval of the Rules for Crossing the State Border by Citizens of Ukraine"</a:t>
            </a:r>
            <a:endParaRPr lang="ru-RU" sz="18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Order of the Ministry of Science and Education of Ukraine of December 28, 2006, No. 865 "On social, pedagogical and psychological work with children of migrant workers"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775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Через війну з України назавжди може емігрувати до 5 мільйонів людей, – Елла  Лібанова | Еспресо">
            <a:extLst>
              <a:ext uri="{FF2B5EF4-FFF2-40B4-BE49-F238E27FC236}">
                <a16:creationId xmlns:a16="http://schemas.microsoft.com/office/drawing/2014/main" id="{E0B6B668-5803-0C9E-2DEE-07F7B8C6D4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13623" r="16595"/>
          <a:stretch/>
        </p:blipFill>
        <p:spPr bwMode="auto">
          <a:xfrm>
            <a:off x="6174557" y="1346982"/>
            <a:ext cx="5033914" cy="4164036"/>
          </a:xfrm>
          <a:prstGeom prst="rect">
            <a:avLst/>
          </a:prstGeom>
          <a:noFill/>
        </p:spPr>
      </p:pic>
      <p:sp>
        <p:nvSpPr>
          <p:cNvPr id="3" name="Прямоугольник 13">
            <a:extLst>
              <a:ext uri="{FF2B5EF4-FFF2-40B4-BE49-F238E27FC236}">
                <a16:creationId xmlns:a16="http://schemas.microsoft.com/office/drawing/2014/main" id="{0D48E780-AAA7-48DC-1BC7-16D3749045DE}"/>
              </a:ext>
            </a:extLst>
          </p:cNvPr>
          <p:cNvSpPr/>
          <p:nvPr/>
        </p:nvSpPr>
        <p:spPr>
          <a:xfrm>
            <a:off x="418115" y="1680752"/>
            <a:ext cx="53035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Since the beginning of the war, 1.8 million children have left Ukraine, including more than 10,000 vulnerable children and 196 24-hour care facilities (educational, healthcare, social protection and private institutions).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35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3AB247B-F78A-5F62-0819-6C51604A8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" y="1253803"/>
            <a:ext cx="56270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Challenges in the field of child protection for children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leftbehind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whose parents work abroad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5" descr="https://old.loda.gov.ua/cache/thumbnails/1/2ff/_1647348513_612x321_3_0.jpeg">
            <a:extLst>
              <a:ext uri="{FF2B5EF4-FFF2-40B4-BE49-F238E27FC236}">
                <a16:creationId xmlns:a16="http://schemas.microsoft.com/office/drawing/2014/main" id="{53FB890D-F214-712F-AA87-CB4DE5BB0E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6362" r="13476"/>
          <a:stretch/>
        </p:blipFill>
        <p:spPr bwMode="auto">
          <a:xfrm>
            <a:off x="6443002" y="1515794"/>
            <a:ext cx="5213313" cy="3826412"/>
          </a:xfrm>
          <a:prstGeom prst="rect">
            <a:avLst/>
          </a:prstGeom>
          <a:noFill/>
        </p:spPr>
      </p:pic>
      <p:sp>
        <p:nvSpPr>
          <p:cNvPr id="4" name="Rectangle 6">
            <a:extLst>
              <a:ext uri="{FF2B5EF4-FFF2-40B4-BE49-F238E27FC236}">
                <a16:creationId xmlns:a16="http://schemas.microsoft.com/office/drawing/2014/main" id="{C9923852-2FA4-6576-55A5-E8BE9E28E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97" y="2481563"/>
            <a:ext cx="5627077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proper regulation at the legislative level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creation of an effective system of assistance to children whose parents are abroad (restoration of the child's psycho-emotional state, socialization of the child)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conducting advanced training and retraining of personnel (social work specialists, social educators, psychologists, teachers)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93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FF81AE7-68F2-1C51-91D7-AD25F72E3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960" y="1536174"/>
            <a:ext cx="74980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</a:rPr>
              <a:t>Thank you for your attention!</a:t>
            </a:r>
          </a:p>
          <a:p>
            <a:pPr algn="ctr"/>
            <a:r>
              <a:rPr lang="uk-UA" sz="6000" dirty="0">
                <a:solidFill>
                  <a:srgbClr val="FFC000"/>
                </a:solidFill>
              </a:rPr>
              <a:t>Vă mulțumim pentru atenție!</a:t>
            </a:r>
            <a:endParaRPr lang="ru-RU" sz="6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11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256</Words>
  <Application>Microsoft Office PowerPoint</Application>
  <PresentationFormat>Widescreen</PresentationFormat>
  <Paragraphs>18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Cristina TRIBOI</dc:creator>
  <cp:lastModifiedBy>Anastasia DEREKO</cp:lastModifiedBy>
  <cp:revision>13</cp:revision>
  <cp:lastPrinted>2022-02-28T15:06:26Z</cp:lastPrinted>
  <dcterms:created xsi:type="dcterms:W3CDTF">2022-02-28T13:43:06Z</dcterms:created>
  <dcterms:modified xsi:type="dcterms:W3CDTF">2023-06-06T09:22:54Z</dcterms:modified>
</cp:coreProperties>
</file>